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a-none-E-mouse" userId="4bde2c1699d4e254" providerId="LiveId" clId="{9EC9FD90-8864-44DB-9D9D-939D6F50743F}"/>
    <pc:docChg chg="delSld">
      <pc:chgData name="Paul a-none-E-mouse" userId="4bde2c1699d4e254" providerId="LiveId" clId="{9EC9FD90-8864-44DB-9D9D-939D6F50743F}" dt="2026-06-01T05:43:04.989" v="0" actId="2696"/>
      <pc:docMkLst>
        <pc:docMk/>
      </pc:docMkLst>
      <pc:sldChg chg="del">
        <pc:chgData name="Paul a-none-E-mouse" userId="4bde2c1699d4e254" providerId="LiveId" clId="{9EC9FD90-8864-44DB-9D9D-939D6F50743F}" dt="2026-06-01T05:43:04.989" v="0" actId="2696"/>
        <pc:sldMkLst>
          <pc:docMk/>
          <pc:sldMk cId="3305570943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2E5E-7AFD-38B1-5EF1-AD8999106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90B39-16AB-AA8C-8779-DB11E83AD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49C11-09A1-29F7-D53E-642B6AFA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D285-5E3C-FCBA-617F-2C0ECAC0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B88CD-9F14-53B1-54A7-EE79CC9A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57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6BAE-C82B-FA54-2CC0-E27E3B0E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1E2B1-B233-70AC-BED8-33F9D8C54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A465-3212-ACA6-2D97-A4101B92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7B670-6B2B-CB22-9E7C-B0DD24BC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83E1F-69BA-CF92-E47F-4C535DCE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10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DA3D1-3F82-1ADF-1909-9EDF9D59E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F5758-DB5D-84CA-2D4F-02A32F870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93795-6964-2DE5-9CD8-6B26EF507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02321-B791-07AD-7F39-05BA8ACC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39469-8ED9-C453-C33B-2A43400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95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86BE-5AAF-E52B-C738-6E931C3D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3C25-B021-5B86-7891-21252C8EC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CF5D-B1D3-C2DA-E03C-BF5BA872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F67AD-4440-16AE-8820-AD1D2CCB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318F5-A6DF-ABF6-F7AC-84775BF6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4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25DF-376C-BD92-E35C-818BCC06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55E19-BF75-928B-D993-840AC6ED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57D02-8FF4-6315-A94C-A2EA8EF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580BF-6C71-6390-9CCD-FF3D1AA8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16349-3CB9-A0B3-D753-730FD813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94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4E9D-DCC6-90F2-89BB-9CA48E53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49EF-0EBF-60F9-CC02-D28B994BF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E8489-42B3-822D-58DB-316123F03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6D47A-18A2-041D-0CC1-39CAFFB0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41BD0-DAEF-19CF-1280-9BCA531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055E0-FD79-1895-BD6B-19838CB1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9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5140-099C-8C0E-D1E6-63024E9F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1B478-04C9-D492-7352-B96677A9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47D13-4819-021D-D611-6FF31B5B5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15A33-4A76-558B-96F3-8765E82F8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1D0E6-1185-9826-20AA-E092220F8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A8471-7E44-8C9A-B993-AF06CD55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5417F-F891-D85C-2D0B-131D5B56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18539-E0F5-694E-DD81-5CDBB79A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43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CE0B-6B80-0F95-E0EF-DAD1C5C5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0F389-B7C1-ED1D-ADFD-67A4FE0E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756BF-823A-7BFD-9321-E34318E6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28C4F-A870-8F9D-2A3D-55B63CDD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59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CFFD6-29A8-B04B-D76C-59E1FEBF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10A81-41B0-E5D8-2959-C10352E7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91B77-F71B-7C30-7210-4F7B67E9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AB5C-E004-7E8B-0A57-719EC80B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A07B4-CF6B-4EC5-2DAB-1BF1402B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47502-8527-3E48-9AD7-9A353C2EF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C10DE-B501-849A-4690-3B2F3B6F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9F6E1-9013-D461-DD80-CDEBE821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A0DA6-A2D0-2EB0-1306-F5FC9AAB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9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B87C-BA3C-3C15-008D-55429502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9540C-86F9-22C0-E503-78F6313A5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22883-A751-C873-074A-F5028FF93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81872-2943-7DBA-C14D-9B0868CD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4BBF7-C02C-D18B-0748-82C7B8BB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69BF-208F-4BB9-F06F-50BF26B1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835A9-A667-0B50-E47D-A81FB351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245C-516B-E24C-8275-530A3041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86DE7-22C5-C77B-ABDF-1A76B1005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E1C44-31A8-4585-B7C1-30FA1778467E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4858A-A366-2621-F0D7-CCF3399B1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9CC88-AF3A-07DA-F091-E31206CC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96B85D-6C87-427D-A82B-F61308E923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27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93F20-CAE0-FAAA-3F72-92C6C07DD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D68F-0596-1F3B-6697-55F8894EC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6400" y="1910080"/>
            <a:ext cx="5750560" cy="238760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JOSHUA 15</a:t>
            </a:r>
            <a:br>
              <a:rPr lang="en-AU" b="1" dirty="0"/>
            </a:br>
            <a:r>
              <a:rPr lang="en-AU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FAITH REWARDED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AD499-3469-B067-3E53-CC23F7C42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0" y="0"/>
            <a:ext cx="727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964689-D432-763D-6660-42EC6749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F9B5-7FD7-D8B2-9445-99EAA9419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5C62C-612D-DA7B-8609-E87669BD3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A4FE8-2D0C-11AC-6BDE-2763DB81471A}"/>
              </a:ext>
            </a:extLst>
          </p:cNvPr>
          <p:cNvSpPr txBox="1"/>
          <p:nvPr/>
        </p:nvSpPr>
        <p:spPr>
          <a:xfrm>
            <a:off x="84836" y="843676"/>
            <a:ext cx="8112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/>
              <a:t>S</a:t>
            </a:r>
          </a:p>
          <a:p>
            <a:pPr algn="ctr"/>
            <a:r>
              <a:rPr lang="en-AU" sz="6600" b="1" dirty="0"/>
              <a:t>O</a:t>
            </a:r>
          </a:p>
          <a:p>
            <a:pPr algn="ctr"/>
            <a:r>
              <a:rPr lang="en-AU" sz="6600" b="1" dirty="0"/>
              <a:t>U</a:t>
            </a:r>
          </a:p>
          <a:p>
            <a:pPr algn="ctr"/>
            <a:r>
              <a:rPr lang="en-AU" sz="6600" b="1" dirty="0"/>
              <a:t>T</a:t>
            </a:r>
          </a:p>
          <a:p>
            <a:pPr algn="ctr"/>
            <a:r>
              <a:rPr lang="en-AU" sz="6600" b="1" dirty="0"/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68F31-CA90-3DA6-7B6F-45EDBCBA2288}"/>
              </a:ext>
            </a:extLst>
          </p:cNvPr>
          <p:cNvSpPr txBox="1"/>
          <p:nvPr/>
        </p:nvSpPr>
        <p:spPr>
          <a:xfrm>
            <a:off x="11295888" y="335845"/>
            <a:ext cx="8112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/>
              <a:t>B</a:t>
            </a:r>
          </a:p>
          <a:p>
            <a:pPr algn="ctr"/>
            <a:r>
              <a:rPr lang="en-AU" sz="6600" b="1" dirty="0"/>
              <a:t>O</a:t>
            </a:r>
          </a:p>
          <a:p>
            <a:pPr algn="ctr"/>
            <a:r>
              <a:rPr lang="en-AU" sz="6600" b="1" dirty="0"/>
              <a:t>R</a:t>
            </a:r>
          </a:p>
          <a:p>
            <a:pPr algn="ctr"/>
            <a:r>
              <a:rPr lang="en-AU" sz="6600" b="1" dirty="0"/>
              <a:t>D</a:t>
            </a:r>
          </a:p>
          <a:p>
            <a:pPr algn="ctr"/>
            <a:r>
              <a:rPr lang="en-AU" sz="6600" b="1" dirty="0"/>
              <a:t>E</a:t>
            </a:r>
          </a:p>
          <a:p>
            <a:pPr algn="ctr"/>
            <a:r>
              <a:rPr lang="en-AU" sz="6600" b="1" dirty="0"/>
              <a:t>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6EA62-F817-EA9F-7D11-C1FBFC51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1" y="0"/>
            <a:ext cx="10399777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71DDE68-2224-9341-9836-CD56D43FD90B}"/>
              </a:ext>
            </a:extLst>
          </p:cNvPr>
          <p:cNvSpPr/>
          <p:nvPr/>
        </p:nvSpPr>
        <p:spPr>
          <a:xfrm>
            <a:off x="8713470" y="58864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28447-33F2-5B7E-D9B8-3D53A25ABBAC}"/>
              </a:ext>
            </a:extLst>
          </p:cNvPr>
          <p:cNvSpPr txBox="1"/>
          <p:nvPr/>
        </p:nvSpPr>
        <p:spPr>
          <a:xfrm>
            <a:off x="5284470" y="5572987"/>
            <a:ext cx="490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Azmon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20DE91-4CB3-071F-950E-B39DA670F367}"/>
              </a:ext>
            </a:extLst>
          </p:cNvPr>
          <p:cNvSpPr/>
          <p:nvPr/>
        </p:nvSpPr>
        <p:spPr>
          <a:xfrm>
            <a:off x="5284470" y="56578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F12E8-F288-D4B1-4AD9-FEB673AFEC2E}"/>
              </a:ext>
            </a:extLst>
          </p:cNvPr>
          <p:cNvSpPr txBox="1"/>
          <p:nvPr/>
        </p:nvSpPr>
        <p:spPr>
          <a:xfrm>
            <a:off x="8865869" y="5953987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Akrabbim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5E321-01C4-15BE-0EFE-26A4635E1336}"/>
              </a:ext>
            </a:extLst>
          </p:cNvPr>
          <p:cNvSpPr txBox="1"/>
          <p:nvPr/>
        </p:nvSpPr>
        <p:spPr>
          <a:xfrm>
            <a:off x="6446520" y="6642556"/>
            <a:ext cx="1492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Wilderness of Zin in the South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863194-201D-C67D-7EEB-F8E60B535F0A}"/>
              </a:ext>
            </a:extLst>
          </p:cNvPr>
          <p:cNvSpPr/>
          <p:nvPr/>
        </p:nvSpPr>
        <p:spPr>
          <a:xfrm>
            <a:off x="6446519" y="672741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C2AD8C-BD62-FE92-A9D3-2113B2533D16}"/>
              </a:ext>
            </a:extLst>
          </p:cNvPr>
          <p:cNvSpPr/>
          <p:nvPr/>
        </p:nvSpPr>
        <p:spPr>
          <a:xfrm>
            <a:off x="4141470" y="44691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4C669-65B4-0CE1-627F-97399B032290}"/>
              </a:ext>
            </a:extLst>
          </p:cNvPr>
          <p:cNvSpPr txBox="1"/>
          <p:nvPr/>
        </p:nvSpPr>
        <p:spPr>
          <a:xfrm>
            <a:off x="4141469" y="4384267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River of Egypt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0894C-EDB6-60CD-CF92-770E7776B2EB}"/>
              </a:ext>
            </a:extLst>
          </p:cNvPr>
          <p:cNvSpPr txBox="1"/>
          <p:nvPr/>
        </p:nvSpPr>
        <p:spPr>
          <a:xfrm>
            <a:off x="2887981" y="1398725"/>
            <a:ext cx="2384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Mediterranean Sea</a:t>
            </a:r>
          </a:p>
        </p:txBody>
      </p:sp>
    </p:spTree>
    <p:extLst>
      <p:ext uri="{BB962C8B-B14F-4D97-AF65-F5344CB8AC3E}">
        <p14:creationId xmlns:p14="http://schemas.microsoft.com/office/powerpoint/2010/main" val="239686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51BEB-0C88-4B2A-84D5-4F602EF41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47A8-AD83-B276-E01E-61E3D3083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BB126-373E-C6C6-CE3C-CEE7762DA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323B2-71B5-B055-B321-0A93F3F8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" y="0"/>
            <a:ext cx="1039977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88DF61-72DC-6927-827A-5193CCF94266}"/>
              </a:ext>
            </a:extLst>
          </p:cNvPr>
          <p:cNvSpPr txBox="1"/>
          <p:nvPr/>
        </p:nvSpPr>
        <p:spPr>
          <a:xfrm>
            <a:off x="84836" y="1122363"/>
            <a:ext cx="8112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/>
              <a:t>E</a:t>
            </a:r>
            <a:br>
              <a:rPr lang="en-AU" sz="6600" b="1" dirty="0"/>
            </a:br>
            <a:r>
              <a:rPr lang="en-AU" sz="6600" b="1" dirty="0"/>
              <a:t>A</a:t>
            </a:r>
          </a:p>
          <a:p>
            <a:pPr algn="ctr"/>
            <a:r>
              <a:rPr lang="en-AU" sz="6600" b="1" dirty="0"/>
              <a:t>S</a:t>
            </a:r>
            <a:br>
              <a:rPr lang="en-AU" sz="6600" b="1" dirty="0"/>
            </a:br>
            <a:r>
              <a:rPr lang="en-AU" sz="6600" b="1" dirty="0"/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1B37D-CB16-5742-797E-F419BA125C69}"/>
              </a:ext>
            </a:extLst>
          </p:cNvPr>
          <p:cNvSpPr txBox="1"/>
          <p:nvPr/>
        </p:nvSpPr>
        <p:spPr>
          <a:xfrm>
            <a:off x="11295888" y="335845"/>
            <a:ext cx="8112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/>
              <a:t>B</a:t>
            </a:r>
          </a:p>
          <a:p>
            <a:pPr algn="ctr"/>
            <a:r>
              <a:rPr lang="en-AU" sz="6600" b="1" dirty="0"/>
              <a:t>O</a:t>
            </a:r>
          </a:p>
          <a:p>
            <a:pPr algn="ctr"/>
            <a:r>
              <a:rPr lang="en-AU" sz="6600" b="1" dirty="0"/>
              <a:t>R</a:t>
            </a:r>
          </a:p>
          <a:p>
            <a:pPr algn="ctr"/>
            <a:r>
              <a:rPr lang="en-AU" sz="6600" b="1" dirty="0"/>
              <a:t>D</a:t>
            </a:r>
          </a:p>
          <a:p>
            <a:pPr algn="ctr"/>
            <a:r>
              <a:rPr lang="en-AU" sz="6600" b="1" dirty="0"/>
              <a:t>E</a:t>
            </a:r>
          </a:p>
          <a:p>
            <a:pPr algn="ctr"/>
            <a:r>
              <a:rPr lang="en-AU" sz="660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6059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7A863-AE29-CC6D-34CA-7BCD35967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A784-92C1-4D52-102E-1D246B94F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3676E-FF61-9FFD-6C10-EC9B53CA7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DF457-4738-9B12-4733-A33E48A4AE19}"/>
              </a:ext>
            </a:extLst>
          </p:cNvPr>
          <p:cNvSpPr txBox="1"/>
          <p:nvPr/>
        </p:nvSpPr>
        <p:spPr>
          <a:xfrm>
            <a:off x="84836" y="1016715"/>
            <a:ext cx="8112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/>
              <a:t>N</a:t>
            </a:r>
            <a:br>
              <a:rPr lang="en-AU" sz="6600" b="1" dirty="0"/>
            </a:br>
            <a:r>
              <a:rPr lang="en-AU" sz="6600" b="1" dirty="0"/>
              <a:t>O</a:t>
            </a:r>
          </a:p>
          <a:p>
            <a:pPr algn="ctr"/>
            <a:r>
              <a:rPr lang="en-AU" sz="6600" b="1" dirty="0"/>
              <a:t>R</a:t>
            </a:r>
            <a:br>
              <a:rPr lang="en-AU" sz="6600" b="1" dirty="0"/>
            </a:br>
            <a:r>
              <a:rPr lang="en-AU" sz="6600" b="1" dirty="0"/>
              <a:t>T</a:t>
            </a:r>
          </a:p>
          <a:p>
            <a:pPr algn="ctr"/>
            <a:r>
              <a:rPr lang="en-AU" sz="6600" b="1" dirty="0"/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960CB-61CF-3BF6-7D95-4CE558771A89}"/>
              </a:ext>
            </a:extLst>
          </p:cNvPr>
          <p:cNvSpPr txBox="1"/>
          <p:nvPr/>
        </p:nvSpPr>
        <p:spPr>
          <a:xfrm>
            <a:off x="11295888" y="335845"/>
            <a:ext cx="8112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/>
              <a:t>B</a:t>
            </a:r>
          </a:p>
          <a:p>
            <a:pPr algn="ctr"/>
            <a:r>
              <a:rPr lang="en-AU" sz="6600" b="1" dirty="0"/>
              <a:t>O</a:t>
            </a:r>
          </a:p>
          <a:p>
            <a:pPr algn="ctr"/>
            <a:r>
              <a:rPr lang="en-AU" sz="6600" b="1" dirty="0"/>
              <a:t>R</a:t>
            </a:r>
          </a:p>
          <a:p>
            <a:pPr algn="ctr"/>
            <a:r>
              <a:rPr lang="en-AU" sz="6600" b="1" dirty="0"/>
              <a:t>D</a:t>
            </a:r>
          </a:p>
          <a:p>
            <a:pPr algn="ctr"/>
            <a:r>
              <a:rPr lang="en-AU" sz="6600" b="1" dirty="0"/>
              <a:t>E</a:t>
            </a:r>
          </a:p>
          <a:p>
            <a:pPr algn="ctr"/>
            <a:r>
              <a:rPr lang="en-AU" sz="6600" b="1" dirty="0"/>
              <a:t>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E09C2-81E5-C40B-F3A6-DC89DE7F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" y="1840"/>
            <a:ext cx="10399776" cy="685431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741DA17-BE6C-B69D-E3F0-BC8F5CB1706F}"/>
              </a:ext>
            </a:extLst>
          </p:cNvPr>
          <p:cNvSpPr/>
          <p:nvPr/>
        </p:nvSpPr>
        <p:spPr>
          <a:xfrm>
            <a:off x="6442709" y="213836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B0BD5-AD62-3552-CD45-8C50AF35D862}"/>
              </a:ext>
            </a:extLst>
          </p:cNvPr>
          <p:cNvSpPr txBox="1"/>
          <p:nvPr/>
        </p:nvSpPr>
        <p:spPr>
          <a:xfrm>
            <a:off x="6442709" y="2053499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Mount Ephron</a:t>
            </a:r>
          </a:p>
        </p:txBody>
      </p:sp>
    </p:spTree>
    <p:extLst>
      <p:ext uri="{BB962C8B-B14F-4D97-AF65-F5344CB8AC3E}">
        <p14:creationId xmlns:p14="http://schemas.microsoft.com/office/powerpoint/2010/main" val="41388898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27134A-82FC-D18E-00DB-0E237D78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64F7-09E9-1C59-82E8-BD99FCAD0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78C90-DE13-3D54-E9A9-DCA575401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8BE10-FB25-34B2-4068-93BA3FDABB83}"/>
              </a:ext>
            </a:extLst>
          </p:cNvPr>
          <p:cNvSpPr txBox="1"/>
          <p:nvPr/>
        </p:nvSpPr>
        <p:spPr>
          <a:xfrm>
            <a:off x="84836" y="1102816"/>
            <a:ext cx="8112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/>
              <a:t>W</a:t>
            </a:r>
          </a:p>
          <a:p>
            <a:pPr algn="ctr"/>
            <a:r>
              <a:rPr lang="en-AU" sz="6600" b="1" dirty="0"/>
              <a:t>E</a:t>
            </a:r>
          </a:p>
          <a:p>
            <a:pPr algn="ctr"/>
            <a:r>
              <a:rPr lang="en-AU" sz="6600" b="1" dirty="0"/>
              <a:t>S</a:t>
            </a:r>
          </a:p>
          <a:p>
            <a:pPr algn="ctr"/>
            <a:r>
              <a:rPr lang="en-AU" sz="6600" b="1" dirty="0"/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3EDE8-996B-99AF-2E79-6226F00136A9}"/>
              </a:ext>
            </a:extLst>
          </p:cNvPr>
          <p:cNvSpPr txBox="1"/>
          <p:nvPr/>
        </p:nvSpPr>
        <p:spPr>
          <a:xfrm>
            <a:off x="11295888" y="335845"/>
            <a:ext cx="8112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/>
              <a:t>B</a:t>
            </a:r>
          </a:p>
          <a:p>
            <a:pPr algn="ctr"/>
            <a:r>
              <a:rPr lang="en-AU" sz="6600" b="1" dirty="0"/>
              <a:t>O</a:t>
            </a:r>
          </a:p>
          <a:p>
            <a:pPr algn="ctr"/>
            <a:r>
              <a:rPr lang="en-AU" sz="6600" b="1" dirty="0"/>
              <a:t>R</a:t>
            </a:r>
          </a:p>
          <a:p>
            <a:pPr algn="ctr"/>
            <a:r>
              <a:rPr lang="en-AU" sz="6600" b="1" dirty="0"/>
              <a:t>D</a:t>
            </a:r>
          </a:p>
          <a:p>
            <a:pPr algn="ctr"/>
            <a:r>
              <a:rPr lang="en-AU" sz="6600" b="1" dirty="0"/>
              <a:t>E</a:t>
            </a:r>
          </a:p>
          <a:p>
            <a:pPr algn="ctr"/>
            <a:r>
              <a:rPr lang="en-AU" sz="6600" b="1" dirty="0"/>
              <a:t>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5746C-3286-D57E-6DAA-B3D6812D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1" y="0"/>
            <a:ext cx="10399777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91D07D-008E-AA43-FD31-A0DEC9FB3FC1}"/>
              </a:ext>
            </a:extLst>
          </p:cNvPr>
          <p:cNvSpPr/>
          <p:nvPr/>
        </p:nvSpPr>
        <p:spPr>
          <a:xfrm>
            <a:off x="8713470" y="58864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AD5A6-1C8A-E416-6BA7-7BDBEB8C8F1F}"/>
              </a:ext>
            </a:extLst>
          </p:cNvPr>
          <p:cNvSpPr txBox="1"/>
          <p:nvPr/>
        </p:nvSpPr>
        <p:spPr>
          <a:xfrm>
            <a:off x="5284470" y="5572987"/>
            <a:ext cx="490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Azmon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D91D30-44A7-6605-8A44-40849B8843CD}"/>
              </a:ext>
            </a:extLst>
          </p:cNvPr>
          <p:cNvSpPr/>
          <p:nvPr/>
        </p:nvSpPr>
        <p:spPr>
          <a:xfrm>
            <a:off x="5284470" y="56578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75C57-CF09-9D59-270B-CCE0ED3A44E1}"/>
              </a:ext>
            </a:extLst>
          </p:cNvPr>
          <p:cNvSpPr txBox="1"/>
          <p:nvPr/>
        </p:nvSpPr>
        <p:spPr>
          <a:xfrm>
            <a:off x="8865869" y="5953987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Akrabbim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FEE388-3D8F-002F-DDF4-0E8719EBB722}"/>
              </a:ext>
            </a:extLst>
          </p:cNvPr>
          <p:cNvSpPr txBox="1"/>
          <p:nvPr/>
        </p:nvSpPr>
        <p:spPr>
          <a:xfrm>
            <a:off x="6446520" y="6642556"/>
            <a:ext cx="1492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Wilderness of Zin in the South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1F9F84-1226-521E-3F43-4F24DCF56628}"/>
              </a:ext>
            </a:extLst>
          </p:cNvPr>
          <p:cNvSpPr/>
          <p:nvPr/>
        </p:nvSpPr>
        <p:spPr>
          <a:xfrm>
            <a:off x="6446519" y="672741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50E312-1533-8374-720D-3483F87F1E5A}"/>
              </a:ext>
            </a:extLst>
          </p:cNvPr>
          <p:cNvSpPr/>
          <p:nvPr/>
        </p:nvSpPr>
        <p:spPr>
          <a:xfrm>
            <a:off x="4141470" y="44691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01EFC-5BC8-26B6-FA77-0DBD5ADB6052}"/>
              </a:ext>
            </a:extLst>
          </p:cNvPr>
          <p:cNvSpPr txBox="1"/>
          <p:nvPr/>
        </p:nvSpPr>
        <p:spPr>
          <a:xfrm>
            <a:off x="4141469" y="4384267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River of Egypt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A76338-D5A5-E02E-3D60-E86C20DB9CA0}"/>
              </a:ext>
            </a:extLst>
          </p:cNvPr>
          <p:cNvSpPr txBox="1"/>
          <p:nvPr/>
        </p:nvSpPr>
        <p:spPr>
          <a:xfrm>
            <a:off x="2887981" y="1398725"/>
            <a:ext cx="2384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Mediterranean Sea</a:t>
            </a:r>
          </a:p>
        </p:txBody>
      </p:sp>
    </p:spTree>
    <p:extLst>
      <p:ext uri="{BB962C8B-B14F-4D97-AF65-F5344CB8AC3E}">
        <p14:creationId xmlns:p14="http://schemas.microsoft.com/office/powerpoint/2010/main" val="191798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3B2E9-02E9-A26A-308E-5722D73A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A5EB-FF93-D41E-15BF-46CA5FF84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02C72-F9CC-E5C4-3893-EC0EC6071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005F4-CB62-67CC-D3B5-4874E0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8323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79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ADLaM Display</vt:lpstr>
      <vt:lpstr>Aptos</vt:lpstr>
      <vt:lpstr>Aptos Display</vt:lpstr>
      <vt:lpstr>Arial</vt:lpstr>
      <vt:lpstr>Office Theme</vt:lpstr>
      <vt:lpstr>JOSHUA 15 FAITH REWARDED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a-none-E-mouse</dc:creator>
  <cp:lastModifiedBy>Paul a-none-E-mouse</cp:lastModifiedBy>
  <cp:revision>2</cp:revision>
  <dcterms:created xsi:type="dcterms:W3CDTF">2026-05-28T00:11:33Z</dcterms:created>
  <dcterms:modified xsi:type="dcterms:W3CDTF">2026-06-01T05:43:06Z</dcterms:modified>
</cp:coreProperties>
</file>